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0"/>
  </p:notesMasterIdLst>
  <p:handoutMasterIdLst>
    <p:handoutMasterId r:id="rId11"/>
  </p:handoutMasterIdLst>
  <p:sldIdLst>
    <p:sldId id="397" r:id="rId4"/>
    <p:sldId id="416" r:id="rId5"/>
    <p:sldId id="422" r:id="rId6"/>
    <p:sldId id="420" r:id="rId7"/>
    <p:sldId id="417" r:id="rId8"/>
    <p:sldId id="400" r:id="rId9"/>
  </p:sldIdLst>
  <p:sldSz cx="12190413" cy="6859588"/>
  <p:notesSz cx="6797675" cy="9926638"/>
  <p:embeddedFontLst>
    <p:embeddedFont>
      <p:font typeface="맑은 고딕" panose="020B0503020000020004" pitchFamily="34" charset="-127"/>
      <p:regular r:id="rId12"/>
      <p:bold r:id="rId13"/>
    </p:embeddedFont>
    <p:embeddedFont>
      <p:font typeface="Inter-Regular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F9E"/>
    <a:srgbClr val="44B5C2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E1228-91FA-4E20-9C60-B5828F18CC47}" v="46" dt="2026-09-17T06:37:24.241"/>
    <p1510:client id="{67382025-EBEC-4364-A558-AF773C391B56}" v="6" dt="2026-09-17T07:19:46.873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60" d="100"/>
          <a:sy n="60" d="100"/>
        </p:scale>
        <p:origin x="590" y="58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ngelia Gazi" userId="8d37d5f5-b7e2-4bf9-ac64-1b1c186bcfea" providerId="ADAL" clId="{BDBBF8E5-D4AA-4A17-A17B-979F0647E7E2}"/>
    <pc:docChg chg="undo custSel addSld delSld modSld sldOrd modNotesMaster modHandout">
      <pc:chgData name="Evangelia Gazi" userId="8d37d5f5-b7e2-4bf9-ac64-1b1c186bcfea" providerId="ADAL" clId="{BDBBF8E5-D4AA-4A17-A17B-979F0647E7E2}" dt="2026-09-17T06:38:02.864" v="997" actId="1076"/>
      <pc:docMkLst>
        <pc:docMk/>
      </pc:docMkLst>
      <pc:sldChg chg="modSp mod modNotes">
        <pc:chgData name="Evangelia Gazi" userId="8d37d5f5-b7e2-4bf9-ac64-1b1c186bcfea" providerId="ADAL" clId="{BDBBF8E5-D4AA-4A17-A17B-979F0647E7E2}" dt="2026-09-17T05:14:47.727" v="600" actId="20577"/>
        <pc:sldMkLst>
          <pc:docMk/>
          <pc:sldMk cId="2789422898" sldId="397"/>
        </pc:sldMkLst>
        <pc:spChg chg="mod">
          <ac:chgData name="Evangelia Gazi" userId="8d37d5f5-b7e2-4bf9-ac64-1b1c186bcfea" providerId="ADAL" clId="{BDBBF8E5-D4AA-4A17-A17B-979F0647E7E2}" dt="2026-09-17T05:14:47.727" v="600" actId="20577"/>
          <ac:spMkLst>
            <pc:docMk/>
            <pc:sldMk cId="2789422898" sldId="397"/>
            <ac:spMk id="8" creationId="{00000000-0000-0000-0000-000000000000}"/>
          </ac:spMkLst>
        </pc:spChg>
        <pc:spChg chg="mod">
          <ac:chgData name="Evangelia Gazi" userId="8d37d5f5-b7e2-4bf9-ac64-1b1c186bcfea" providerId="ADAL" clId="{BDBBF8E5-D4AA-4A17-A17B-979F0647E7E2}" dt="2026-09-17T05:11:02.831" v="559" actId="6549"/>
          <ac:spMkLst>
            <pc:docMk/>
            <pc:sldMk cId="2789422898" sldId="397"/>
            <ac:spMk id="18" creationId="{00000000-0000-0000-0000-000000000000}"/>
          </ac:spMkLst>
        </pc:spChg>
      </pc:sldChg>
      <pc:sldChg chg="addSp delSp modSp mod">
        <pc:chgData name="Evangelia Gazi" userId="8d37d5f5-b7e2-4bf9-ac64-1b1c186bcfea" providerId="ADAL" clId="{BDBBF8E5-D4AA-4A17-A17B-979F0647E7E2}" dt="2026-09-17T05:13:50.275" v="581"/>
        <pc:sldMkLst>
          <pc:docMk/>
          <pc:sldMk cId="819531720" sldId="400"/>
        </pc:sldMkLst>
        <pc:spChg chg="add mod">
          <ac:chgData name="Evangelia Gazi" userId="8d37d5f5-b7e2-4bf9-ac64-1b1c186bcfea" providerId="ADAL" clId="{BDBBF8E5-D4AA-4A17-A17B-979F0647E7E2}" dt="2026-09-17T05:13:50.275" v="581"/>
          <ac:spMkLst>
            <pc:docMk/>
            <pc:sldMk cId="819531720" sldId="400"/>
            <ac:spMk id="2" creationId="{3AD339A7-B663-296D-0C60-9B069E5B8AE2}"/>
          </ac:spMkLst>
        </pc:spChg>
        <pc:spChg chg="mod">
          <ac:chgData name="Evangelia Gazi" userId="8d37d5f5-b7e2-4bf9-ac64-1b1c186bcfea" providerId="ADAL" clId="{BDBBF8E5-D4AA-4A17-A17B-979F0647E7E2}" dt="2026-09-17T05:13:37.776" v="580" actId="20577"/>
          <ac:spMkLst>
            <pc:docMk/>
            <pc:sldMk cId="819531720" sldId="400"/>
            <ac:spMk id="12" creationId="{00000000-0000-0000-0000-000000000000}"/>
          </ac:spMkLst>
        </pc:spChg>
        <pc:spChg chg="del">
          <ac:chgData name="Evangelia Gazi" userId="8d37d5f5-b7e2-4bf9-ac64-1b1c186bcfea" providerId="ADAL" clId="{BDBBF8E5-D4AA-4A17-A17B-979F0647E7E2}" dt="2026-09-17T05:13:50.275" v="581"/>
          <ac:spMkLst>
            <pc:docMk/>
            <pc:sldMk cId="819531720" sldId="400"/>
            <ac:spMk id="13" creationId="{00000000-0000-0000-0000-000000000000}"/>
          </ac:spMkLst>
        </pc:spChg>
      </pc:sldChg>
      <pc:sldChg chg="modSp del mod">
        <pc:chgData name="Evangelia Gazi" userId="8d37d5f5-b7e2-4bf9-ac64-1b1c186bcfea" providerId="ADAL" clId="{BDBBF8E5-D4AA-4A17-A17B-979F0647E7E2}" dt="2026-09-17T06:27:48.975" v="888" actId="2696"/>
        <pc:sldMkLst>
          <pc:docMk/>
          <pc:sldMk cId="775833651" sldId="403"/>
        </pc:sldMkLst>
      </pc:sldChg>
      <pc:sldChg chg="del">
        <pc:chgData name="Evangelia Gazi" userId="8d37d5f5-b7e2-4bf9-ac64-1b1c186bcfea" providerId="ADAL" clId="{BDBBF8E5-D4AA-4A17-A17B-979F0647E7E2}" dt="2026-09-17T05:08:51.541" v="531" actId="2696"/>
        <pc:sldMkLst>
          <pc:docMk/>
          <pc:sldMk cId="3814295341" sldId="405"/>
        </pc:sldMkLst>
      </pc:sldChg>
      <pc:sldChg chg="modSp del mod">
        <pc:chgData name="Evangelia Gazi" userId="8d37d5f5-b7e2-4bf9-ac64-1b1c186bcfea" providerId="ADAL" clId="{BDBBF8E5-D4AA-4A17-A17B-979F0647E7E2}" dt="2026-09-17T05:08:15.901" v="529" actId="2696"/>
        <pc:sldMkLst>
          <pc:docMk/>
          <pc:sldMk cId="3825446089" sldId="406"/>
        </pc:sldMkLst>
      </pc:sldChg>
      <pc:sldChg chg="del">
        <pc:chgData name="Evangelia Gazi" userId="8d37d5f5-b7e2-4bf9-ac64-1b1c186bcfea" providerId="ADAL" clId="{BDBBF8E5-D4AA-4A17-A17B-979F0647E7E2}" dt="2026-09-17T05:07:58.347" v="526" actId="2696"/>
        <pc:sldMkLst>
          <pc:docMk/>
          <pc:sldMk cId="786424263" sldId="407"/>
        </pc:sldMkLst>
      </pc:sldChg>
      <pc:sldChg chg="modSp del mod">
        <pc:chgData name="Evangelia Gazi" userId="8d37d5f5-b7e2-4bf9-ac64-1b1c186bcfea" providerId="ADAL" clId="{BDBBF8E5-D4AA-4A17-A17B-979F0647E7E2}" dt="2026-09-17T05:08:43.593" v="530" actId="2696"/>
        <pc:sldMkLst>
          <pc:docMk/>
          <pc:sldMk cId="2752438290" sldId="408"/>
        </pc:sldMkLst>
      </pc:sldChg>
      <pc:sldChg chg="modSp del mod">
        <pc:chgData name="Evangelia Gazi" userId="8d37d5f5-b7e2-4bf9-ac64-1b1c186bcfea" providerId="ADAL" clId="{BDBBF8E5-D4AA-4A17-A17B-979F0647E7E2}" dt="2026-09-17T06:28:17.435" v="894" actId="2696"/>
        <pc:sldMkLst>
          <pc:docMk/>
          <pc:sldMk cId="1688314710" sldId="409"/>
        </pc:sldMkLst>
      </pc:sldChg>
      <pc:sldChg chg="modSp del mod">
        <pc:chgData name="Evangelia Gazi" userId="8d37d5f5-b7e2-4bf9-ac64-1b1c186bcfea" providerId="ADAL" clId="{BDBBF8E5-D4AA-4A17-A17B-979F0647E7E2}" dt="2026-09-17T06:28:07.480" v="892" actId="2696"/>
        <pc:sldMkLst>
          <pc:docMk/>
          <pc:sldMk cId="2299659167" sldId="410"/>
        </pc:sldMkLst>
      </pc:sldChg>
      <pc:sldChg chg="del">
        <pc:chgData name="Evangelia Gazi" userId="8d37d5f5-b7e2-4bf9-ac64-1b1c186bcfea" providerId="ADAL" clId="{BDBBF8E5-D4AA-4A17-A17B-979F0647E7E2}" dt="2026-09-17T06:28:10.805" v="893" actId="2696"/>
        <pc:sldMkLst>
          <pc:docMk/>
          <pc:sldMk cId="2664889665" sldId="411"/>
        </pc:sldMkLst>
      </pc:sldChg>
      <pc:sldChg chg="modSp del mod">
        <pc:chgData name="Evangelia Gazi" userId="8d37d5f5-b7e2-4bf9-ac64-1b1c186bcfea" providerId="ADAL" clId="{BDBBF8E5-D4AA-4A17-A17B-979F0647E7E2}" dt="2026-09-17T05:07:41.226" v="525" actId="2696"/>
        <pc:sldMkLst>
          <pc:docMk/>
          <pc:sldMk cId="1039498075" sldId="412"/>
        </pc:sldMkLst>
      </pc:sldChg>
      <pc:sldChg chg="del">
        <pc:chgData name="Evangelia Gazi" userId="8d37d5f5-b7e2-4bf9-ac64-1b1c186bcfea" providerId="ADAL" clId="{BDBBF8E5-D4AA-4A17-A17B-979F0647E7E2}" dt="2026-09-17T05:08:02.787" v="527" actId="2696"/>
        <pc:sldMkLst>
          <pc:docMk/>
          <pc:sldMk cId="3900128118" sldId="413"/>
        </pc:sldMkLst>
      </pc:sldChg>
      <pc:sldChg chg="delSp modSp del mod">
        <pc:chgData name="Evangelia Gazi" userId="8d37d5f5-b7e2-4bf9-ac64-1b1c186bcfea" providerId="ADAL" clId="{BDBBF8E5-D4AA-4A17-A17B-979F0647E7E2}" dt="2026-09-17T05:08:06.094" v="528" actId="2696"/>
        <pc:sldMkLst>
          <pc:docMk/>
          <pc:sldMk cId="1100710272" sldId="414"/>
        </pc:sldMkLst>
      </pc:sldChg>
      <pc:sldChg chg="addSp delSp modSp new del mod">
        <pc:chgData name="Evangelia Gazi" userId="8d37d5f5-b7e2-4bf9-ac64-1b1c186bcfea" providerId="ADAL" clId="{BDBBF8E5-D4AA-4A17-A17B-979F0647E7E2}" dt="2026-09-17T06:28:02.053" v="891" actId="2696"/>
        <pc:sldMkLst>
          <pc:docMk/>
          <pc:sldMk cId="2699088156" sldId="415"/>
        </pc:sldMkLst>
      </pc:sldChg>
      <pc:sldChg chg="addSp delSp modSp new mod ord modAnim modNotesTx">
        <pc:chgData name="Evangelia Gazi" userId="8d37d5f5-b7e2-4bf9-ac64-1b1c186bcfea" providerId="ADAL" clId="{BDBBF8E5-D4AA-4A17-A17B-979F0647E7E2}" dt="2026-09-17T06:07:27.833" v="830" actId="1076"/>
        <pc:sldMkLst>
          <pc:docMk/>
          <pc:sldMk cId="3194233634" sldId="416"/>
        </pc:sldMkLst>
        <pc:spChg chg="del">
          <ac:chgData name="Evangelia Gazi" userId="8d37d5f5-b7e2-4bf9-ac64-1b1c186bcfea" providerId="ADAL" clId="{BDBBF8E5-D4AA-4A17-A17B-979F0647E7E2}" dt="2026-09-17T05:01:12.950" v="471" actId="478"/>
          <ac:spMkLst>
            <pc:docMk/>
            <pc:sldMk cId="3194233634" sldId="416"/>
            <ac:spMk id="2" creationId="{C64440E7-FB73-4363-B42B-98072BACA42B}"/>
          </ac:spMkLst>
        </pc:spChg>
        <pc:spChg chg="add mod">
          <ac:chgData name="Evangelia Gazi" userId="8d37d5f5-b7e2-4bf9-ac64-1b1c186bcfea" providerId="ADAL" clId="{BDBBF8E5-D4AA-4A17-A17B-979F0647E7E2}" dt="2026-09-17T05:04:59.296" v="512" actId="1076"/>
          <ac:spMkLst>
            <pc:docMk/>
            <pc:sldMk cId="3194233634" sldId="416"/>
            <ac:spMk id="3" creationId="{079BC218-10A9-C0F4-A6E2-869D5BE81582}"/>
          </ac:spMkLst>
        </pc:spChg>
        <pc:spChg chg="mod">
          <ac:chgData name="Evangelia Gazi" userId="8d37d5f5-b7e2-4bf9-ac64-1b1c186bcfea" providerId="ADAL" clId="{BDBBF8E5-D4AA-4A17-A17B-979F0647E7E2}" dt="2026-09-17T04:52:20.440" v="324" actId="20577"/>
          <ac:spMkLst>
            <pc:docMk/>
            <pc:sldMk cId="3194233634" sldId="416"/>
            <ac:spMk id="4" creationId="{AC8BD681-EA63-A715-DA5F-E79BF33266EC}"/>
          </ac:spMkLst>
        </pc:spChg>
        <pc:spChg chg="mod">
          <ac:chgData name="Evangelia Gazi" userId="8d37d5f5-b7e2-4bf9-ac64-1b1c186bcfea" providerId="ADAL" clId="{BDBBF8E5-D4AA-4A17-A17B-979F0647E7E2}" dt="2026-09-17T05:02:17.886" v="491" actId="20577"/>
          <ac:spMkLst>
            <pc:docMk/>
            <pc:sldMk cId="3194233634" sldId="416"/>
            <ac:spMk id="5" creationId="{BA314700-5DE0-6A42-58A0-2E4A50619911}"/>
          </ac:spMkLst>
        </pc:spChg>
        <pc:spChg chg="add mod">
          <ac:chgData name="Evangelia Gazi" userId="8d37d5f5-b7e2-4bf9-ac64-1b1c186bcfea" providerId="ADAL" clId="{BDBBF8E5-D4AA-4A17-A17B-979F0647E7E2}" dt="2026-09-17T06:07:27.833" v="830" actId="1076"/>
          <ac:spMkLst>
            <pc:docMk/>
            <pc:sldMk cId="3194233634" sldId="416"/>
            <ac:spMk id="6" creationId="{11568C32-8238-1E4C-082F-AA9DCA4F2B18}"/>
          </ac:spMkLst>
        </pc:spChg>
        <pc:picChg chg="add mod ord">
          <ac:chgData name="Evangelia Gazi" userId="8d37d5f5-b7e2-4bf9-ac64-1b1c186bcfea" providerId="ADAL" clId="{BDBBF8E5-D4AA-4A17-A17B-979F0647E7E2}" dt="2026-09-17T05:04:54.678" v="511" actId="14100"/>
          <ac:picMkLst>
            <pc:docMk/>
            <pc:sldMk cId="3194233634" sldId="416"/>
            <ac:picMk id="7" creationId="{CF27E155-8396-457D-2EB2-AB97EF898DB1}"/>
          </ac:picMkLst>
        </pc:picChg>
      </pc:sldChg>
      <pc:sldChg chg="addSp delSp modSp add mod">
        <pc:chgData name="Evangelia Gazi" userId="8d37d5f5-b7e2-4bf9-ac64-1b1c186bcfea" providerId="ADAL" clId="{BDBBF8E5-D4AA-4A17-A17B-979F0647E7E2}" dt="2026-09-17T06:38:02.864" v="997" actId="1076"/>
        <pc:sldMkLst>
          <pc:docMk/>
          <pc:sldMk cId="1513978875" sldId="417"/>
        </pc:sldMkLst>
        <pc:spChg chg="add del">
          <ac:chgData name="Evangelia Gazi" userId="8d37d5f5-b7e2-4bf9-ac64-1b1c186bcfea" providerId="ADAL" clId="{BDBBF8E5-D4AA-4A17-A17B-979F0647E7E2}" dt="2026-09-17T06:34:50.423" v="916" actId="21"/>
          <ac:spMkLst>
            <pc:docMk/>
            <pc:sldMk cId="1513978875" sldId="417"/>
            <ac:spMk id="3" creationId="{74456EA2-E9BF-F026-3709-5E290E7A8C41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5" creationId="{FA63951C-6935-DC53-CFDF-BACF3B7C58FD}"/>
          </ac:spMkLst>
        </pc:spChg>
        <pc:spChg chg="add del mod">
          <ac:chgData name="Evangelia Gazi" userId="8d37d5f5-b7e2-4bf9-ac64-1b1c186bcfea" providerId="ADAL" clId="{BDBBF8E5-D4AA-4A17-A17B-979F0647E7E2}" dt="2026-09-17T06:32:51.326" v="903" actId="478"/>
          <ac:spMkLst>
            <pc:docMk/>
            <pc:sldMk cId="1513978875" sldId="417"/>
            <ac:spMk id="7" creationId="{35E174DC-ECA0-31DF-C71A-E39348CEC920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9" creationId="{145FC9BE-A1D3-B688-07C1-2886B805188A}"/>
          </ac:spMkLst>
        </pc:spChg>
        <pc:spChg chg="add del mod">
          <ac:chgData name="Evangelia Gazi" userId="8d37d5f5-b7e2-4bf9-ac64-1b1c186bcfea" providerId="ADAL" clId="{BDBBF8E5-D4AA-4A17-A17B-979F0647E7E2}" dt="2026-09-17T06:33:00.262" v="905" actId="478"/>
          <ac:spMkLst>
            <pc:docMk/>
            <pc:sldMk cId="1513978875" sldId="417"/>
            <ac:spMk id="11" creationId="{C4B810ED-5C19-9BCF-5FFC-9B1223CB63A4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13" creationId="{3FA7DE7E-E52A-4F72-1C5C-09AABEF6AE01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15" creationId="{1207CB42-0A9E-027C-DE3B-EBFC90151F5B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17" creationId="{11C77569-9518-D1A0-0E37-260153749850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19" creationId="{781F34EC-02C7-475E-675D-CA9D89F175D7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21" creationId="{1B2DF190-A27C-E42D-964A-FF7C945E63AF}"/>
          </ac:spMkLst>
        </pc:spChg>
        <pc:spChg chg="add mod or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22" creationId="{674A9584-5B67-5222-43DC-B35CE4D62180}"/>
          </ac:spMkLst>
        </pc:spChg>
        <pc:spChg chg="mod">
          <ac:chgData name="Evangelia Gazi" userId="8d37d5f5-b7e2-4bf9-ac64-1b1c186bcfea" providerId="ADAL" clId="{BDBBF8E5-D4AA-4A17-A17B-979F0647E7E2}" dt="2026-09-17T06:30:19.055" v="898" actId="20577"/>
          <ac:spMkLst>
            <pc:docMk/>
            <pc:sldMk cId="1513978875" sldId="417"/>
            <ac:spMk id="24" creationId="{D126885D-E208-AAE7-CA45-74DD4F176E29}"/>
          </ac:spMkLst>
        </pc:spChg>
        <pc:spChg chg="del mod">
          <ac:chgData name="Evangelia Gazi" userId="8d37d5f5-b7e2-4bf9-ac64-1b1c186bcfea" providerId="ADAL" clId="{BDBBF8E5-D4AA-4A17-A17B-979F0647E7E2}" dt="2026-09-17T06:32:45.628" v="901" actId="22"/>
          <ac:spMkLst>
            <pc:docMk/>
            <pc:sldMk cId="1513978875" sldId="417"/>
            <ac:spMk id="25" creationId="{41EBB3C0-8E76-44C6-5F4D-40BD9A8A0330}"/>
          </ac:spMkLst>
        </pc:spChg>
        <pc:spChg chg="del">
          <ac:chgData name="Evangelia Gazi" userId="8d37d5f5-b7e2-4bf9-ac64-1b1c186bcfea" providerId="ADAL" clId="{BDBBF8E5-D4AA-4A17-A17B-979F0647E7E2}" dt="2026-09-17T06:32:57.350" v="904" actId="478"/>
          <ac:spMkLst>
            <pc:docMk/>
            <pc:sldMk cId="1513978875" sldId="417"/>
            <ac:spMk id="26" creationId="{62D7997F-EBD0-B894-9DAF-A88B88622C69}"/>
          </ac:spMkLst>
        </pc:spChg>
        <pc:spChg chg="add del">
          <ac:chgData name="Evangelia Gazi" userId="8d37d5f5-b7e2-4bf9-ac64-1b1c186bcfea" providerId="ADAL" clId="{BDBBF8E5-D4AA-4A17-A17B-979F0647E7E2}" dt="2026-09-17T06:34:53.917" v="918" actId="21"/>
          <ac:spMkLst>
            <pc:docMk/>
            <pc:sldMk cId="1513978875" sldId="417"/>
            <ac:spMk id="27" creationId="{CA0F3826-41A1-46FA-0F6B-85D8F39B2D6D}"/>
          </ac:spMkLst>
        </pc:spChg>
        <pc:spChg chg="add mod">
          <ac:chgData name="Evangelia Gazi" userId="8d37d5f5-b7e2-4bf9-ac64-1b1c186bcfea" providerId="ADAL" clId="{BDBBF8E5-D4AA-4A17-A17B-979F0647E7E2}" dt="2026-09-17T06:37:10.075" v="953" actId="164"/>
          <ac:spMkLst>
            <pc:docMk/>
            <pc:sldMk cId="1513978875" sldId="417"/>
            <ac:spMk id="29" creationId="{7F6AC4EA-80BC-403B-CBB8-CE62B9D6963B}"/>
          </ac:spMkLst>
        </pc:spChg>
        <pc:spChg chg="add mod">
          <ac:chgData name="Evangelia Gazi" userId="8d37d5f5-b7e2-4bf9-ac64-1b1c186bcfea" providerId="ADAL" clId="{BDBBF8E5-D4AA-4A17-A17B-979F0647E7E2}" dt="2026-09-17T06:37:54.115" v="996" actId="14100"/>
          <ac:spMkLst>
            <pc:docMk/>
            <pc:sldMk cId="1513978875" sldId="417"/>
            <ac:spMk id="31" creationId="{F55885DF-62DC-949A-0D62-8CE56BB39F53}"/>
          </ac:spMkLst>
        </pc:spChg>
        <pc:grpChg chg="add mod">
          <ac:chgData name="Evangelia Gazi" userId="8d37d5f5-b7e2-4bf9-ac64-1b1c186bcfea" providerId="ADAL" clId="{BDBBF8E5-D4AA-4A17-A17B-979F0647E7E2}" dt="2026-09-17T06:38:02.864" v="997" actId="1076"/>
          <ac:grpSpMkLst>
            <pc:docMk/>
            <pc:sldMk cId="1513978875" sldId="417"/>
            <ac:grpSpMk id="30" creationId="{08D465DE-F63C-2DD9-F733-4E76550FE4CF}"/>
          </ac:grpSpMkLst>
        </pc:grpChg>
      </pc:sldChg>
      <pc:sldChg chg="addSp delSp modSp new del mod ord">
        <pc:chgData name="Evangelia Gazi" userId="8d37d5f5-b7e2-4bf9-ac64-1b1c186bcfea" providerId="ADAL" clId="{BDBBF8E5-D4AA-4A17-A17B-979F0647E7E2}" dt="2026-09-17T06:03:22.610" v="798" actId="47"/>
        <pc:sldMkLst>
          <pc:docMk/>
          <pc:sldMk cId="1244926777" sldId="418"/>
        </pc:sldMkLst>
        <pc:spChg chg="mod">
          <ac:chgData name="Evangelia Gazi" userId="8d37d5f5-b7e2-4bf9-ac64-1b1c186bcfea" providerId="ADAL" clId="{BDBBF8E5-D4AA-4A17-A17B-979F0647E7E2}" dt="2026-09-17T05:18:22.496" v="649" actId="1076"/>
          <ac:spMkLst>
            <pc:docMk/>
            <pc:sldMk cId="1244926777" sldId="418"/>
            <ac:spMk id="4" creationId="{EC3BF8CD-4BBF-8D17-F6FE-64CF15A010FB}"/>
          </ac:spMkLst>
        </pc:spChg>
        <pc:picChg chg="add mod ord">
          <ac:chgData name="Evangelia Gazi" userId="8d37d5f5-b7e2-4bf9-ac64-1b1c186bcfea" providerId="ADAL" clId="{BDBBF8E5-D4AA-4A17-A17B-979F0647E7E2}" dt="2026-09-17T05:18:02.506" v="643" actId="1076"/>
          <ac:picMkLst>
            <pc:docMk/>
            <pc:sldMk cId="1244926777" sldId="418"/>
            <ac:picMk id="7" creationId="{CB10ADB4-C675-A463-1DBC-7FBFD250393C}"/>
          </ac:picMkLst>
        </pc:picChg>
      </pc:sldChg>
      <pc:sldChg chg="addSp delSp modSp new del mod">
        <pc:chgData name="Evangelia Gazi" userId="8d37d5f5-b7e2-4bf9-ac64-1b1c186bcfea" providerId="ADAL" clId="{BDBBF8E5-D4AA-4A17-A17B-979F0647E7E2}" dt="2026-09-17T06:27:55.069" v="889" actId="2696"/>
        <pc:sldMkLst>
          <pc:docMk/>
          <pc:sldMk cId="4007017845" sldId="419"/>
        </pc:sldMkLst>
        <pc:spChg chg="mod">
          <ac:chgData name="Evangelia Gazi" userId="8d37d5f5-b7e2-4bf9-ac64-1b1c186bcfea" providerId="ADAL" clId="{BDBBF8E5-D4AA-4A17-A17B-979F0647E7E2}" dt="2026-09-16T12:07:00.301" v="318" actId="947"/>
          <ac:spMkLst>
            <pc:docMk/>
            <pc:sldMk cId="4007017845" sldId="419"/>
            <ac:spMk id="2" creationId="{4AD59068-3F52-ACBC-FF7C-B40611821F52}"/>
          </ac:spMkLst>
        </pc:spChg>
        <pc:spChg chg="add mod">
          <ac:chgData name="Evangelia Gazi" userId="8d37d5f5-b7e2-4bf9-ac64-1b1c186bcfea" providerId="ADAL" clId="{BDBBF8E5-D4AA-4A17-A17B-979F0647E7E2}" dt="2026-09-16T12:07:09.511" v="320" actId="20577"/>
          <ac:spMkLst>
            <pc:docMk/>
            <pc:sldMk cId="4007017845" sldId="419"/>
            <ac:spMk id="8" creationId="{48B78D8B-612E-BEF2-E264-56AAA03BDAC8}"/>
          </ac:spMkLst>
        </pc:spChg>
      </pc:sldChg>
      <pc:sldChg chg="addSp delSp modSp new mod ord">
        <pc:chgData name="Evangelia Gazi" userId="8d37d5f5-b7e2-4bf9-ac64-1b1c186bcfea" providerId="ADAL" clId="{BDBBF8E5-D4AA-4A17-A17B-979F0647E7E2}" dt="2026-09-17T06:26:28.513" v="887" actId="692"/>
        <pc:sldMkLst>
          <pc:docMk/>
          <pc:sldMk cId="2285537975" sldId="420"/>
        </pc:sldMkLst>
        <pc:spChg chg="del">
          <ac:chgData name="Evangelia Gazi" userId="8d37d5f5-b7e2-4bf9-ac64-1b1c186bcfea" providerId="ADAL" clId="{BDBBF8E5-D4AA-4A17-A17B-979F0647E7E2}" dt="2026-09-17T06:11:36.987" v="842" actId="478"/>
          <ac:spMkLst>
            <pc:docMk/>
            <pc:sldMk cId="2285537975" sldId="420"/>
            <ac:spMk id="2" creationId="{7081468F-EA15-E2D0-01BB-4FD00707E1B9}"/>
          </ac:spMkLst>
        </pc:spChg>
        <pc:spChg chg="del">
          <ac:chgData name="Evangelia Gazi" userId="8d37d5f5-b7e2-4bf9-ac64-1b1c186bcfea" providerId="ADAL" clId="{BDBBF8E5-D4AA-4A17-A17B-979F0647E7E2}" dt="2026-09-17T06:11:42.166" v="843" actId="478"/>
          <ac:spMkLst>
            <pc:docMk/>
            <pc:sldMk cId="2285537975" sldId="420"/>
            <ac:spMk id="3" creationId="{D7E1667B-97CF-7AF3-EA15-DD439A46B7F1}"/>
          </ac:spMkLst>
        </pc:spChg>
        <pc:spChg chg="del">
          <ac:chgData name="Evangelia Gazi" userId="8d37d5f5-b7e2-4bf9-ac64-1b1c186bcfea" providerId="ADAL" clId="{BDBBF8E5-D4AA-4A17-A17B-979F0647E7E2}" dt="2026-09-17T06:08:50.822" v="833"/>
          <ac:spMkLst>
            <pc:docMk/>
            <pc:sldMk cId="2285537975" sldId="420"/>
            <ac:spMk id="4" creationId="{2E6E4C42-03EC-50D0-DD58-6ADD6A00756B}"/>
          </ac:spMkLst>
        </pc:spChg>
        <pc:spChg chg="del">
          <ac:chgData name="Evangelia Gazi" userId="8d37d5f5-b7e2-4bf9-ac64-1b1c186bcfea" providerId="ADAL" clId="{BDBBF8E5-D4AA-4A17-A17B-979F0647E7E2}" dt="2026-09-17T06:11:45.319" v="844" actId="478"/>
          <ac:spMkLst>
            <pc:docMk/>
            <pc:sldMk cId="2285537975" sldId="420"/>
            <ac:spMk id="5" creationId="{7880EE5F-447E-B615-2EC4-365962F1258B}"/>
          </ac:spMkLst>
        </pc:spChg>
        <pc:spChg chg="add mod">
          <ac:chgData name="Evangelia Gazi" userId="8d37d5f5-b7e2-4bf9-ac64-1b1c186bcfea" providerId="ADAL" clId="{BDBBF8E5-D4AA-4A17-A17B-979F0647E7E2}" dt="2026-09-17T06:09:05.977" v="835" actId="1076"/>
          <ac:spMkLst>
            <pc:docMk/>
            <pc:sldMk cId="2285537975" sldId="420"/>
            <ac:spMk id="6" creationId="{E7F5DDD3-C0F2-6F29-E369-4EC7FA7AA81D}"/>
          </ac:spMkLst>
        </pc:spChg>
        <pc:spChg chg="add mod">
          <ac:chgData name="Evangelia Gazi" userId="8d37d5f5-b7e2-4bf9-ac64-1b1c186bcfea" providerId="ADAL" clId="{BDBBF8E5-D4AA-4A17-A17B-979F0647E7E2}" dt="2026-09-17T06:16:54.335" v="853" actId="207"/>
          <ac:spMkLst>
            <pc:docMk/>
            <pc:sldMk cId="2285537975" sldId="420"/>
            <ac:spMk id="14" creationId="{103ECEAF-CA7C-2D29-5D4A-5D24090B5805}"/>
          </ac:spMkLst>
        </pc:spChg>
        <pc:spChg chg="add del mod">
          <ac:chgData name="Evangelia Gazi" userId="8d37d5f5-b7e2-4bf9-ac64-1b1c186bcfea" providerId="ADAL" clId="{BDBBF8E5-D4AA-4A17-A17B-979F0647E7E2}" dt="2026-09-17T06:25:56.816" v="884" actId="478"/>
          <ac:spMkLst>
            <pc:docMk/>
            <pc:sldMk cId="2285537975" sldId="420"/>
            <ac:spMk id="15" creationId="{C5D45FBD-03BF-DEC0-E57F-E92E31B8AADB}"/>
          </ac:spMkLst>
        </pc:spChg>
        <pc:graphicFrameChg chg="add del">
          <ac:chgData name="Evangelia Gazi" userId="8d37d5f5-b7e2-4bf9-ac64-1b1c186bcfea" providerId="ADAL" clId="{BDBBF8E5-D4AA-4A17-A17B-979F0647E7E2}" dt="2026-09-17T06:14:21.270" v="846" actId="22"/>
          <ac:graphicFrameMkLst>
            <pc:docMk/>
            <pc:sldMk cId="2285537975" sldId="420"/>
            <ac:graphicFrameMk id="11" creationId="{EF30DCD1-6E2B-7583-22A2-7DACFF934270}"/>
          </ac:graphicFrameMkLst>
        </pc:graphicFrameChg>
        <pc:picChg chg="add del mod">
          <ac:chgData name="Evangelia Gazi" userId="8d37d5f5-b7e2-4bf9-ac64-1b1c186bcfea" providerId="ADAL" clId="{BDBBF8E5-D4AA-4A17-A17B-979F0647E7E2}" dt="2026-09-17T06:11:08.029" v="838" actId="478"/>
          <ac:picMkLst>
            <pc:docMk/>
            <pc:sldMk cId="2285537975" sldId="420"/>
            <ac:picMk id="7" creationId="{FAC9961C-635E-E2CF-425B-C5B5717D74E7}"/>
          </ac:picMkLst>
        </pc:picChg>
        <pc:picChg chg="add mod">
          <ac:chgData name="Evangelia Gazi" userId="8d37d5f5-b7e2-4bf9-ac64-1b1c186bcfea" providerId="ADAL" clId="{BDBBF8E5-D4AA-4A17-A17B-979F0647E7E2}" dt="2026-09-17T06:16:21.966" v="849" actId="1076"/>
          <ac:picMkLst>
            <pc:docMk/>
            <pc:sldMk cId="2285537975" sldId="420"/>
            <ac:picMk id="9" creationId="{E54F5A35-7609-E257-CC83-F596BC828092}"/>
          </ac:picMkLst>
        </pc:picChg>
        <pc:picChg chg="add del mod">
          <ac:chgData name="Evangelia Gazi" userId="8d37d5f5-b7e2-4bf9-ac64-1b1c186bcfea" providerId="ADAL" clId="{BDBBF8E5-D4AA-4A17-A17B-979F0647E7E2}" dt="2026-09-17T06:25:47.526" v="880" actId="478"/>
          <ac:picMkLst>
            <pc:docMk/>
            <pc:sldMk cId="2285537975" sldId="420"/>
            <ac:picMk id="13" creationId="{7395170A-8679-2414-1F5D-A2946C0CA08E}"/>
          </ac:picMkLst>
        </pc:picChg>
        <pc:picChg chg="add mod">
          <ac:chgData name="Evangelia Gazi" userId="8d37d5f5-b7e2-4bf9-ac64-1b1c186bcfea" providerId="ADAL" clId="{BDBBF8E5-D4AA-4A17-A17B-979F0647E7E2}" dt="2026-09-17T06:26:28.513" v="887" actId="692"/>
          <ac:picMkLst>
            <pc:docMk/>
            <pc:sldMk cId="2285537975" sldId="420"/>
            <ac:picMk id="17" creationId="{A881DFEE-9A38-A9B0-EC71-05F4E90A4902}"/>
          </ac:picMkLst>
        </pc:picChg>
      </pc:sldChg>
      <pc:sldChg chg="addSp delSp modSp new del mod modAnim">
        <pc:chgData name="Evangelia Gazi" userId="8d37d5f5-b7e2-4bf9-ac64-1b1c186bcfea" providerId="ADAL" clId="{BDBBF8E5-D4AA-4A17-A17B-979F0647E7E2}" dt="2026-09-17T06:27:57.457" v="890" actId="2696"/>
        <pc:sldMkLst>
          <pc:docMk/>
          <pc:sldMk cId="1751089855" sldId="421"/>
        </pc:sldMkLst>
      </pc:sldChg>
      <pc:sldChg chg="addSp delSp modSp add mod modAnim">
        <pc:chgData name="Evangelia Gazi" userId="8d37d5f5-b7e2-4bf9-ac64-1b1c186bcfea" providerId="ADAL" clId="{BDBBF8E5-D4AA-4A17-A17B-979F0647E7E2}" dt="2026-09-17T06:08:01.020" v="832"/>
        <pc:sldMkLst>
          <pc:docMk/>
          <pc:sldMk cId="1226044936" sldId="422"/>
        </pc:sldMkLst>
        <pc:spChg chg="del">
          <ac:chgData name="Evangelia Gazi" userId="8d37d5f5-b7e2-4bf9-ac64-1b1c186bcfea" providerId="ADAL" clId="{BDBBF8E5-D4AA-4A17-A17B-979F0647E7E2}" dt="2026-09-17T05:44:33.160" v="717" actId="478"/>
          <ac:spMkLst>
            <pc:docMk/>
            <pc:sldMk cId="1226044936" sldId="422"/>
            <ac:spMk id="2" creationId="{26C71E21-B306-7FE5-7F35-E4F8C0AFC299}"/>
          </ac:spMkLst>
        </pc:spChg>
        <pc:spChg chg="mod">
          <ac:chgData name="Evangelia Gazi" userId="8d37d5f5-b7e2-4bf9-ac64-1b1c186bcfea" providerId="ADAL" clId="{BDBBF8E5-D4AA-4A17-A17B-979F0647E7E2}" dt="2026-09-17T06:03:19.117" v="797" actId="20577"/>
          <ac:spMkLst>
            <pc:docMk/>
            <pc:sldMk cId="1226044936" sldId="422"/>
            <ac:spMk id="4" creationId="{72F1FF1B-26EA-1F6D-BB4F-64EDF975BF9E}"/>
          </ac:spMkLst>
        </pc:spChg>
        <pc:spChg chg="add del mod">
          <ac:chgData name="Evangelia Gazi" userId="8d37d5f5-b7e2-4bf9-ac64-1b1c186bcfea" providerId="ADAL" clId="{BDBBF8E5-D4AA-4A17-A17B-979F0647E7E2}" dt="2026-09-17T05:43:05.345" v="712" actId="478"/>
          <ac:spMkLst>
            <pc:docMk/>
            <pc:sldMk cId="1226044936" sldId="422"/>
            <ac:spMk id="6" creationId="{C0A0E576-389F-FA4E-E480-9DB31FCDF65F}"/>
          </ac:spMkLst>
        </pc:spChg>
        <pc:spChg chg="add del mod">
          <ac:chgData name="Evangelia Gazi" userId="8d37d5f5-b7e2-4bf9-ac64-1b1c186bcfea" providerId="ADAL" clId="{BDBBF8E5-D4AA-4A17-A17B-979F0647E7E2}" dt="2026-09-17T05:42:38.695" v="707" actId="478"/>
          <ac:spMkLst>
            <pc:docMk/>
            <pc:sldMk cId="1226044936" sldId="422"/>
            <ac:spMk id="8" creationId="{A52C9D1B-76D3-DFD3-F288-9BC539DFBBE9}"/>
          </ac:spMkLst>
        </pc:spChg>
        <pc:spChg chg="add del mod">
          <ac:chgData name="Evangelia Gazi" userId="8d37d5f5-b7e2-4bf9-ac64-1b1c186bcfea" providerId="ADAL" clId="{BDBBF8E5-D4AA-4A17-A17B-979F0647E7E2}" dt="2026-09-17T05:44:30.324" v="716" actId="478"/>
          <ac:spMkLst>
            <pc:docMk/>
            <pc:sldMk cId="1226044936" sldId="422"/>
            <ac:spMk id="10" creationId="{ACCD6E6A-F677-3CDC-A517-E8D617D87EB1}"/>
          </ac:spMkLst>
        </pc:spChg>
        <pc:spChg chg="add del mod">
          <ac:chgData name="Evangelia Gazi" userId="8d37d5f5-b7e2-4bf9-ac64-1b1c186bcfea" providerId="ADAL" clId="{BDBBF8E5-D4AA-4A17-A17B-979F0647E7E2}" dt="2026-09-17T05:51:49.483" v="731" actId="478"/>
          <ac:spMkLst>
            <pc:docMk/>
            <pc:sldMk cId="1226044936" sldId="422"/>
            <ac:spMk id="16" creationId="{3C039E96-E71A-52C8-44EC-84350CA11D85}"/>
          </ac:spMkLst>
        </pc:spChg>
        <pc:spChg chg="add mod">
          <ac:chgData name="Evangelia Gazi" userId="8d37d5f5-b7e2-4bf9-ac64-1b1c186bcfea" providerId="ADAL" clId="{BDBBF8E5-D4AA-4A17-A17B-979F0647E7E2}" dt="2026-09-17T06:04:10.042" v="800" actId="1076"/>
          <ac:spMkLst>
            <pc:docMk/>
            <pc:sldMk cId="1226044936" sldId="422"/>
            <ac:spMk id="28" creationId="{966A541A-172A-AA65-FD88-3CC880FD9600}"/>
          </ac:spMkLst>
        </pc:spChg>
        <pc:spChg chg="add mod">
          <ac:chgData name="Evangelia Gazi" userId="8d37d5f5-b7e2-4bf9-ac64-1b1c186bcfea" providerId="ADAL" clId="{BDBBF8E5-D4AA-4A17-A17B-979F0647E7E2}" dt="2026-09-17T06:05:25.345" v="821" actId="164"/>
          <ac:spMkLst>
            <pc:docMk/>
            <pc:sldMk cId="1226044936" sldId="422"/>
            <ac:spMk id="29" creationId="{DCF04612-3FAB-5FA6-B412-98BFE36BCF0F}"/>
          </ac:spMkLst>
        </pc:spChg>
        <pc:grpChg chg="add mod">
          <ac:chgData name="Evangelia Gazi" userId="8d37d5f5-b7e2-4bf9-ac64-1b1c186bcfea" providerId="ADAL" clId="{BDBBF8E5-D4AA-4A17-A17B-979F0647E7E2}" dt="2026-09-17T06:05:25.345" v="821" actId="164"/>
          <ac:grpSpMkLst>
            <pc:docMk/>
            <pc:sldMk cId="1226044936" sldId="422"/>
            <ac:grpSpMk id="30" creationId="{F393CE6E-0D30-A1AE-C031-2E7025F8DB05}"/>
          </ac:grpSpMkLst>
        </pc:grpChg>
        <pc:picChg chg="del mod">
          <ac:chgData name="Evangelia Gazi" userId="8d37d5f5-b7e2-4bf9-ac64-1b1c186bcfea" providerId="ADAL" clId="{BDBBF8E5-D4AA-4A17-A17B-979F0647E7E2}" dt="2026-09-17T05:23:25.913" v="705" actId="21"/>
          <ac:picMkLst>
            <pc:docMk/>
            <pc:sldMk cId="1226044936" sldId="422"/>
            <ac:picMk id="7" creationId="{8BF44253-898E-3284-6446-E68AA347C9D6}"/>
          </ac:picMkLst>
        </pc:picChg>
        <pc:picChg chg="add del mod">
          <ac:chgData name="Evangelia Gazi" userId="8d37d5f5-b7e2-4bf9-ac64-1b1c186bcfea" providerId="ADAL" clId="{BDBBF8E5-D4AA-4A17-A17B-979F0647E7E2}" dt="2026-09-17T05:49:50.717" v="718" actId="478"/>
          <ac:picMkLst>
            <pc:docMk/>
            <pc:sldMk cId="1226044936" sldId="422"/>
            <ac:picMk id="12" creationId="{F7A6C3A0-BD82-AFCE-1607-E04156A73CD6}"/>
          </ac:picMkLst>
        </pc:picChg>
        <pc:picChg chg="add mod">
          <ac:chgData name="Evangelia Gazi" userId="8d37d5f5-b7e2-4bf9-ac64-1b1c186bcfea" providerId="ADAL" clId="{BDBBF8E5-D4AA-4A17-A17B-979F0647E7E2}" dt="2026-09-17T05:50:12.459" v="723" actId="1076"/>
          <ac:picMkLst>
            <pc:docMk/>
            <pc:sldMk cId="1226044936" sldId="422"/>
            <ac:picMk id="14" creationId="{799B5D0E-D89C-7A8E-543D-A4043D0C090B}"/>
          </ac:picMkLst>
        </pc:picChg>
        <pc:picChg chg="add del mod">
          <ac:chgData name="Evangelia Gazi" userId="8d37d5f5-b7e2-4bf9-ac64-1b1c186bcfea" providerId="ADAL" clId="{BDBBF8E5-D4AA-4A17-A17B-979F0647E7E2}" dt="2026-09-17T05:55:38.496" v="742" actId="21"/>
          <ac:picMkLst>
            <pc:docMk/>
            <pc:sldMk cId="1226044936" sldId="422"/>
            <ac:picMk id="18" creationId="{10BFD111-DD68-EE00-5998-832A34E29E1B}"/>
          </ac:picMkLst>
        </pc:picChg>
        <pc:picChg chg="add del mod">
          <ac:chgData name="Evangelia Gazi" userId="8d37d5f5-b7e2-4bf9-ac64-1b1c186bcfea" providerId="ADAL" clId="{BDBBF8E5-D4AA-4A17-A17B-979F0647E7E2}" dt="2026-09-17T05:55:27.322" v="738" actId="478"/>
          <ac:picMkLst>
            <pc:docMk/>
            <pc:sldMk cId="1226044936" sldId="422"/>
            <ac:picMk id="20" creationId="{A445AF5F-6B65-2F0E-53B3-4B8532F065B8}"/>
          </ac:picMkLst>
        </pc:picChg>
        <pc:picChg chg="add mod">
          <ac:chgData name="Evangelia Gazi" userId="8d37d5f5-b7e2-4bf9-ac64-1b1c186bcfea" providerId="ADAL" clId="{BDBBF8E5-D4AA-4A17-A17B-979F0647E7E2}" dt="2026-09-17T06:05:25.345" v="821" actId="164"/>
          <ac:picMkLst>
            <pc:docMk/>
            <pc:sldMk cId="1226044936" sldId="422"/>
            <ac:picMk id="22" creationId="{C3B4AC9E-6611-5A88-CCBB-66AB25920906}"/>
          </ac:picMkLst>
        </pc:picChg>
        <pc:picChg chg="add del mod">
          <ac:chgData name="Evangelia Gazi" userId="8d37d5f5-b7e2-4bf9-ac64-1b1c186bcfea" providerId="ADAL" clId="{BDBBF8E5-D4AA-4A17-A17B-979F0647E7E2}" dt="2026-09-17T06:00:19.082" v="746" actId="478"/>
          <ac:picMkLst>
            <pc:docMk/>
            <pc:sldMk cId="1226044936" sldId="422"/>
            <ac:picMk id="24" creationId="{4C03177D-89DB-1840-4847-32B5AD67184D}"/>
          </ac:picMkLst>
        </pc:picChg>
        <pc:picChg chg="add mod">
          <ac:chgData name="Evangelia Gazi" userId="8d37d5f5-b7e2-4bf9-ac64-1b1c186bcfea" providerId="ADAL" clId="{BDBBF8E5-D4AA-4A17-A17B-979F0647E7E2}" dt="2026-09-17T06:02:35.177" v="794" actId="692"/>
          <ac:picMkLst>
            <pc:docMk/>
            <pc:sldMk cId="1226044936" sldId="422"/>
            <ac:picMk id="26" creationId="{83B931EC-0ABE-9575-D229-EC1348692CF6}"/>
          </ac:picMkLst>
        </pc:picChg>
      </pc:sldChg>
    </pc:docChg>
  </pc:docChgLst>
  <pc:docChgLst>
    <pc:chgData name="Evangelia Gazi" userId="8d37d5f5-b7e2-4bf9-ac64-1b1c186bcfea" providerId="ADAL" clId="{E3AA20D1-5DB3-464A-8963-68D4652C23AF}"/>
    <pc:docChg chg="undo custSel delSld modSld">
      <pc:chgData name="Evangelia Gazi" userId="8d37d5f5-b7e2-4bf9-ac64-1b1c186bcfea" providerId="ADAL" clId="{E3AA20D1-5DB3-464A-8963-68D4652C23AF}" dt="2026-09-17T07:25:24.961" v="372" actId="255"/>
      <pc:docMkLst>
        <pc:docMk/>
      </pc:docMkLst>
      <pc:sldChg chg="del">
        <pc:chgData name="Evangelia Gazi" userId="8d37d5f5-b7e2-4bf9-ac64-1b1c186bcfea" providerId="ADAL" clId="{E3AA20D1-5DB3-464A-8963-68D4652C23AF}" dt="2026-09-17T07:13:05.840" v="203" actId="47"/>
        <pc:sldMkLst>
          <pc:docMk/>
          <pc:sldMk cId="2876556784" sldId="404"/>
        </pc:sldMkLst>
      </pc:sldChg>
      <pc:sldChg chg="addSp delSp modSp mod">
        <pc:chgData name="Evangelia Gazi" userId="8d37d5f5-b7e2-4bf9-ac64-1b1c186bcfea" providerId="ADAL" clId="{E3AA20D1-5DB3-464A-8963-68D4652C23AF}" dt="2026-09-17T07:25:24.961" v="372" actId="255"/>
        <pc:sldMkLst>
          <pc:docMk/>
          <pc:sldMk cId="1513978875" sldId="417"/>
        </pc:sldMkLst>
        <pc:spChg chg="add mod">
          <ac:chgData name="Evangelia Gazi" userId="8d37d5f5-b7e2-4bf9-ac64-1b1c186bcfea" providerId="ADAL" clId="{E3AA20D1-5DB3-464A-8963-68D4652C23AF}" dt="2026-09-17T07:07:36.809" v="176" actId="1076"/>
          <ac:spMkLst>
            <pc:docMk/>
            <pc:sldMk cId="1513978875" sldId="417"/>
            <ac:spMk id="3" creationId="{F294A7F6-693D-CBBF-C85A-8A197524DDAE}"/>
          </ac:spMkLst>
        </pc:spChg>
        <pc:spChg chg="add mod">
          <ac:chgData name="Evangelia Gazi" userId="8d37d5f5-b7e2-4bf9-ac64-1b1c186bcfea" providerId="ADAL" clId="{E3AA20D1-5DB3-464A-8963-68D4652C23AF}" dt="2026-09-17T07:25:13.641" v="371" actId="1076"/>
          <ac:spMkLst>
            <pc:docMk/>
            <pc:sldMk cId="1513978875" sldId="417"/>
            <ac:spMk id="4" creationId="{2F90252A-7913-DA6E-5755-C74D49DC5471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5" creationId="{FA63951C-6935-DC53-CFDF-BACF3B7C58FD}"/>
          </ac:spMkLst>
        </pc:spChg>
        <pc:spChg chg="add mod">
          <ac:chgData name="Evangelia Gazi" userId="8d37d5f5-b7e2-4bf9-ac64-1b1c186bcfea" providerId="ADAL" clId="{E3AA20D1-5DB3-464A-8963-68D4652C23AF}" dt="2026-09-17T07:07:31.335" v="175" actId="1076"/>
          <ac:spMkLst>
            <pc:docMk/>
            <pc:sldMk cId="1513978875" sldId="417"/>
            <ac:spMk id="6" creationId="{748C2E82-689B-733A-67F2-321D0C67D40F}"/>
          </ac:spMkLst>
        </pc:spChg>
        <pc:spChg chg="add mod">
          <ac:chgData name="Evangelia Gazi" userId="8d37d5f5-b7e2-4bf9-ac64-1b1c186bcfea" providerId="ADAL" clId="{E3AA20D1-5DB3-464A-8963-68D4652C23AF}" dt="2026-09-17T07:24:42.771" v="368" actId="1076"/>
          <ac:spMkLst>
            <pc:docMk/>
            <pc:sldMk cId="1513978875" sldId="417"/>
            <ac:spMk id="8" creationId="{A68E15D5-F6EB-5780-6A60-CD66FB9D005E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9" creationId="{145FC9BE-A1D3-B688-07C1-2886B805188A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13" creationId="{3FA7DE7E-E52A-4F72-1C5C-09AABEF6AE01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15" creationId="{1207CB42-0A9E-027C-DE3B-EBFC90151F5B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17" creationId="{11C77569-9518-D1A0-0E37-260153749850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19" creationId="{781F34EC-02C7-475E-675D-CA9D89F175D7}"/>
          </ac:spMkLst>
        </pc:spChg>
        <pc:spChg chg="add mod">
          <ac:chgData name="Evangelia Gazi" userId="8d37d5f5-b7e2-4bf9-ac64-1b1c186bcfea" providerId="ADAL" clId="{E3AA20D1-5DB3-464A-8963-68D4652C23AF}" dt="2026-09-17T07:25:24.961" v="372" actId="255"/>
          <ac:spMkLst>
            <pc:docMk/>
            <pc:sldMk cId="1513978875" sldId="417"/>
            <ac:spMk id="20" creationId="{7B70B3A3-70AD-C5C8-B2BF-9BC01B215CDF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21" creationId="{1B2DF190-A27C-E42D-964A-FF7C945E63AF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22" creationId="{674A9584-5B67-5222-43DC-B35CE4D62180}"/>
          </ac:spMkLst>
        </pc:spChg>
        <pc:spChg chg="mod">
          <ac:chgData name="Evangelia Gazi" userId="8d37d5f5-b7e2-4bf9-ac64-1b1c186bcfea" providerId="ADAL" clId="{E3AA20D1-5DB3-464A-8963-68D4652C23AF}" dt="2026-09-17T06:54:26.028" v="55" actId="313"/>
          <ac:spMkLst>
            <pc:docMk/>
            <pc:sldMk cId="1513978875" sldId="417"/>
            <ac:spMk id="24" creationId="{D126885D-E208-AAE7-CA45-74DD4F176E29}"/>
          </ac:spMkLst>
        </pc:spChg>
        <pc:spChg chg="mod topLvl">
          <ac:chgData name="Evangelia Gazi" userId="8d37d5f5-b7e2-4bf9-ac64-1b1c186bcfea" providerId="ADAL" clId="{E3AA20D1-5DB3-464A-8963-68D4652C23AF}" dt="2026-09-17T06:53:39.261" v="14" actId="164"/>
          <ac:spMkLst>
            <pc:docMk/>
            <pc:sldMk cId="1513978875" sldId="417"/>
            <ac:spMk id="29" creationId="{7F6AC4EA-80BC-403B-CBB8-CE62B9D6963B}"/>
          </ac:spMkLst>
        </pc:spChg>
        <pc:spChg chg="mod">
          <ac:chgData name="Evangelia Gazi" userId="8d37d5f5-b7e2-4bf9-ac64-1b1c186bcfea" providerId="ADAL" clId="{E3AA20D1-5DB3-464A-8963-68D4652C23AF}" dt="2026-09-17T07:24:59.816" v="370" actId="1076"/>
          <ac:spMkLst>
            <pc:docMk/>
            <pc:sldMk cId="1513978875" sldId="417"/>
            <ac:spMk id="31" creationId="{F55885DF-62DC-949A-0D62-8CE56BB39F53}"/>
          </ac:spMkLst>
        </pc:spChg>
        <pc:grpChg chg="add mod">
          <ac:chgData name="Evangelia Gazi" userId="8d37d5f5-b7e2-4bf9-ac64-1b1c186bcfea" providerId="ADAL" clId="{E3AA20D1-5DB3-464A-8963-68D4652C23AF}" dt="2026-09-17T06:54:57.722" v="56" actId="1076"/>
          <ac:grpSpMkLst>
            <pc:docMk/>
            <pc:sldMk cId="1513978875" sldId="417"/>
            <ac:grpSpMk id="2" creationId="{9F0E63ED-16DC-AE60-590A-A96BAE34244F}"/>
          </ac:grpSpMkLst>
        </pc:grpChg>
        <pc:grpChg chg="del">
          <ac:chgData name="Evangelia Gazi" userId="8d37d5f5-b7e2-4bf9-ac64-1b1c186bcfea" providerId="ADAL" clId="{E3AA20D1-5DB3-464A-8963-68D4652C23AF}" dt="2026-09-17T06:51:24.239" v="2" actId="165"/>
          <ac:grpSpMkLst>
            <pc:docMk/>
            <pc:sldMk cId="1513978875" sldId="417"/>
            <ac:grpSpMk id="30" creationId="{08D465DE-F63C-2DD9-F733-4E76550FE4CF}"/>
          </ac:grpSpMkLst>
        </pc:grpChg>
        <pc:cxnChg chg="add mod">
          <ac:chgData name="Evangelia Gazi" userId="8d37d5f5-b7e2-4bf9-ac64-1b1c186bcfea" providerId="ADAL" clId="{E3AA20D1-5DB3-464A-8963-68D4652C23AF}" dt="2026-09-17T07:24:20.199" v="363" actId="692"/>
          <ac:cxnSpMkLst>
            <pc:docMk/>
            <pc:sldMk cId="1513978875" sldId="417"/>
            <ac:cxnSpMk id="11" creationId="{CE8F74A3-D9D2-55A6-5CC7-5887745974B2}"/>
          </ac:cxnSpMkLst>
        </pc:cxnChg>
        <pc:cxnChg chg="add mod">
          <ac:chgData name="Evangelia Gazi" userId="8d37d5f5-b7e2-4bf9-ac64-1b1c186bcfea" providerId="ADAL" clId="{E3AA20D1-5DB3-464A-8963-68D4652C23AF}" dt="2026-09-17T07:24:23.934" v="365" actId="692"/>
          <ac:cxnSpMkLst>
            <pc:docMk/>
            <pc:sldMk cId="1513978875" sldId="417"/>
            <ac:cxnSpMk id="12" creationId="{6679C762-01F3-5943-7EAB-E9088ABFB63B}"/>
          </ac:cxnSpMkLst>
        </pc:cxnChg>
        <pc:cxnChg chg="add mod">
          <ac:chgData name="Evangelia Gazi" userId="8d37d5f5-b7e2-4bf9-ac64-1b1c186bcfea" providerId="ADAL" clId="{E3AA20D1-5DB3-464A-8963-68D4652C23AF}" dt="2026-09-17T07:24:49.624" v="369" actId="14100"/>
          <ac:cxnSpMkLst>
            <pc:docMk/>
            <pc:sldMk cId="1513978875" sldId="417"/>
            <ac:cxnSpMk id="16" creationId="{58BC1D93-DD8A-9706-FC01-355733630EB2}"/>
          </ac:cxnSpMkLst>
        </pc:cxnChg>
      </pc:sldChg>
      <pc:sldChg chg="modSp mod">
        <pc:chgData name="Evangelia Gazi" userId="8d37d5f5-b7e2-4bf9-ac64-1b1c186bcfea" providerId="ADAL" clId="{E3AA20D1-5DB3-464A-8963-68D4652C23AF}" dt="2026-09-17T07:14:06.095" v="215" actId="1036"/>
        <pc:sldMkLst>
          <pc:docMk/>
          <pc:sldMk cId="2285537975" sldId="420"/>
        </pc:sldMkLst>
        <pc:spChg chg="mod">
          <ac:chgData name="Evangelia Gazi" userId="8d37d5f5-b7e2-4bf9-ac64-1b1c186bcfea" providerId="ADAL" clId="{E3AA20D1-5DB3-464A-8963-68D4652C23AF}" dt="2026-09-17T07:14:06.095" v="215" actId="1036"/>
          <ac:spMkLst>
            <pc:docMk/>
            <pc:sldMk cId="2285537975" sldId="420"/>
            <ac:spMk id="14" creationId="{103ECEAF-CA7C-2D29-5D4A-5D24090B5805}"/>
          </ac:spMkLst>
        </pc:spChg>
        <pc:picChg chg="mod">
          <ac:chgData name="Evangelia Gazi" userId="8d37d5f5-b7e2-4bf9-ac64-1b1c186bcfea" providerId="ADAL" clId="{E3AA20D1-5DB3-464A-8963-68D4652C23AF}" dt="2026-09-17T07:14:06.095" v="215" actId="1036"/>
          <ac:picMkLst>
            <pc:docMk/>
            <pc:sldMk cId="2285537975" sldId="420"/>
            <ac:picMk id="9" creationId="{E54F5A35-7609-E257-CC83-F596BC828092}"/>
          </ac:picMkLst>
        </pc:picChg>
        <pc:picChg chg="mod">
          <ac:chgData name="Evangelia Gazi" userId="8d37d5f5-b7e2-4bf9-ac64-1b1c186bcfea" providerId="ADAL" clId="{E3AA20D1-5DB3-464A-8963-68D4652C23AF}" dt="2026-09-17T07:14:06.095" v="215" actId="1036"/>
          <ac:picMkLst>
            <pc:docMk/>
            <pc:sldMk cId="2285537975" sldId="420"/>
            <ac:picMk id="17" creationId="{A881DFEE-9A38-A9B0-EC71-05F4E90A4902}"/>
          </ac:picMkLst>
        </pc:picChg>
      </pc:sldChg>
      <pc:sldChg chg="delSp mod">
        <pc:chgData name="Evangelia Gazi" userId="8d37d5f5-b7e2-4bf9-ac64-1b1c186bcfea" providerId="ADAL" clId="{E3AA20D1-5DB3-464A-8963-68D4652C23AF}" dt="2026-09-17T06:50:37.411" v="0" actId="478"/>
        <pc:sldMkLst>
          <pc:docMk/>
          <pc:sldMk cId="1226044936" sldId="422"/>
        </pc:sldMkLst>
        <pc:spChg chg="del">
          <ac:chgData name="Evangelia Gazi" userId="8d37d5f5-b7e2-4bf9-ac64-1b1c186bcfea" providerId="ADAL" clId="{E3AA20D1-5DB3-464A-8963-68D4652C23AF}" dt="2026-09-17T06:50:37.411" v="0" actId="478"/>
          <ac:spMkLst>
            <pc:docMk/>
            <pc:sldMk cId="1226044936" sldId="422"/>
            <ac:spMk id="5" creationId="{9970B4C2-51DA-F76B-EF42-31B8A8717EC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9/17/2026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338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3F641-542A-3351-FC78-883852747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179AF2-2DEC-7943-A7EC-B4656481B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C23E10-0EBF-1201-3AE7-9AC35671B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48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03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10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95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eea.europa.eu/en/analysis/publications/european-climate-risk-assessmen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s://repositorio.inesctec.pt/server/api/core/bitstreams/28a53a99-7391-41a5-8b3b-6c2ca3b9c004/content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934" y="2565959"/>
            <a:ext cx="11866479" cy="217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altLang="en-US" sz="3600" b="1" dirty="0">
                <a:solidFill>
                  <a:srgbClr val="088F9E"/>
                </a:solidFill>
                <a:latin typeface="Calibri"/>
                <a:ea typeface="맑은 고딕"/>
                <a:cs typeface="Calibri"/>
              </a:rPr>
              <a:t>Investing for network reliability – the Greek case</a:t>
            </a:r>
          </a:p>
          <a:p>
            <a:endParaRPr lang="en-US" sz="3200" b="1" dirty="0">
              <a:solidFill>
                <a:srgbClr val="088F9E"/>
              </a:solidFill>
              <a:latin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</a:rPr>
              <a:t>Evangelia Gazi</a:t>
            </a:r>
          </a:p>
          <a:p>
            <a:r>
              <a:rPr lang="en-US" sz="2000" b="1" dirty="0">
                <a:solidFill>
                  <a:srgbClr val="088F9E"/>
                </a:solidFill>
                <a:latin typeface="Calibri" panose="020F0502020204030204" pitchFamily="34" charset="0"/>
              </a:rPr>
              <a:t>Member of the Board</a:t>
            </a:r>
          </a:p>
          <a:p>
            <a:r>
              <a:rPr lang="en-US" sz="3200" b="1" dirty="0">
                <a:solidFill>
                  <a:srgbClr val="088F9E"/>
                </a:solidFill>
                <a:latin typeface="Calibri" panose="020F0502020204030204" pitchFamily="34" charset="0"/>
              </a:rPr>
              <a:t>GREECE - Regulatory Authority for Energy, Waste &amp; Water (RAAEY)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0168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2b,	 22/09/2026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F27E155-8396-457D-2EB2-AB97EF898D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433891" y="2122792"/>
            <a:ext cx="9058263" cy="4324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C8BD681-EA63-A715-DA5F-E79BF33266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/>
              <a:t>European Climate Risk Assessment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314700-5DE0-6A42-58A0-2E4A5061991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1212919"/>
            <a:ext cx="10917237" cy="908958"/>
          </a:xfrm>
        </p:spPr>
        <p:txBody>
          <a:bodyPr/>
          <a:lstStyle/>
          <a:p>
            <a:endParaRPr lang="en-US" sz="2000" b="0" dirty="0"/>
          </a:p>
          <a:p>
            <a:pPr algn="just"/>
            <a:r>
              <a:rPr lang="en-US" sz="2000" b="0" dirty="0"/>
              <a:t>In January 2024, the European Commission published its first comprehensive assessment to identify the European climate adaptation-related policy priorities in climate-sensitive sectors. It identifies 36 climate risks with potentially severe consequences across Europe. 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9BC218-10A9-C0F4-A6E2-869D5BE81582}"/>
              </a:ext>
            </a:extLst>
          </p:cNvPr>
          <p:cNvSpPr txBox="1"/>
          <p:nvPr/>
        </p:nvSpPr>
        <p:spPr>
          <a:xfrm>
            <a:off x="5503499" y="6180920"/>
            <a:ext cx="5105885" cy="533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4"/>
              </a:rPr>
              <a:t>https://www.eea.europa.eu/en/analysis/publications/european-climate-risk-assessment</a:t>
            </a:r>
            <a:r>
              <a:rPr lang="el-GR" sz="1000" dirty="0"/>
              <a:t> </a:t>
            </a:r>
          </a:p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1568C32-8238-1E4C-082F-AA9DCA4F2B18}"/>
              </a:ext>
            </a:extLst>
          </p:cNvPr>
          <p:cNvSpPr/>
          <p:nvPr/>
        </p:nvSpPr>
        <p:spPr>
          <a:xfrm>
            <a:off x="985471" y="3543300"/>
            <a:ext cx="3729404" cy="101917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19423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69F2A-40EB-9DE5-7905-4620F8CF1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F1FF1B-26EA-1F6D-BB4F-64EDF975B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475" y="409983"/>
            <a:ext cx="9142413" cy="486304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b="0" dirty="0"/>
              <a:t>Impact of DSO’s CAPEX Plan on Network Reliability - 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9B5D0E-D89C-7A8E-543D-A4043D0C0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5" y="1392767"/>
            <a:ext cx="6884352" cy="463813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3B931EC-0ABE-9575-D229-EC1348692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98" y="1049867"/>
            <a:ext cx="4267200" cy="3034854"/>
          </a:xfrm>
          <a:prstGeom prst="rect">
            <a:avLst/>
          </a:prstGeom>
          <a:ln cap="rnd">
            <a:solidFill>
              <a:schemeClr val="accent1">
                <a:lumMod val="60000"/>
                <a:lumOff val="40000"/>
              </a:schemeClr>
            </a:solidFill>
          </a:ln>
          <a:effectLst>
            <a:softEdge rad="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66A541A-172A-AA65-FD88-3CC880FD9600}"/>
              </a:ext>
            </a:extLst>
          </p:cNvPr>
          <p:cNvSpPr txBox="1"/>
          <p:nvPr/>
        </p:nvSpPr>
        <p:spPr>
          <a:xfrm>
            <a:off x="244475" y="6203384"/>
            <a:ext cx="6446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/>
              <a:t>*  </a:t>
            </a:r>
            <a:r>
              <a:rPr lang="en-US" sz="1000" dirty="0">
                <a:hlinkClick r:id="rId5"/>
              </a:rPr>
              <a:t>https://repositorio.inesctec.pt/server/api/core/bitstreams/28a53a99-7391-41a5-8b3b-6c2ca3b9c004/content</a:t>
            </a:r>
            <a:r>
              <a:rPr lang="en-US" sz="1000" dirty="0"/>
              <a:t>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393CE6E-0D30-A1AE-C031-2E7025F8DB05}"/>
              </a:ext>
            </a:extLst>
          </p:cNvPr>
          <p:cNvGrpSpPr/>
          <p:nvPr/>
        </p:nvGrpSpPr>
        <p:grpSpPr>
          <a:xfrm>
            <a:off x="7391400" y="4181409"/>
            <a:ext cx="4355197" cy="2469320"/>
            <a:chOff x="7391400" y="4181409"/>
            <a:chExt cx="4355197" cy="246932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3B4AC9E-6611-5A88-CCBB-66AB25920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1400" y="4181409"/>
              <a:ext cx="4355197" cy="246932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F04612-3FAB-5FA6-B412-98BFE36BCF0F}"/>
                </a:ext>
              </a:extLst>
            </p:cNvPr>
            <p:cNvSpPr txBox="1"/>
            <p:nvPr/>
          </p:nvSpPr>
          <p:spPr>
            <a:xfrm>
              <a:off x="10475438" y="5065284"/>
              <a:ext cx="229550" cy="2539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604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E7F5DDD3-C0F2-6F29-E369-4EC7FA7AA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425" y="414812"/>
            <a:ext cx="9142413" cy="48736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b="0" dirty="0"/>
              <a:t>Impact of DSO’s CAPEX Plan on Network Reliability - II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4F5A35-7609-E257-CC83-F596BC828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87" y="1562058"/>
            <a:ext cx="6180952" cy="388571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103ECEAF-CA7C-2D29-5D4A-5D24090B5805}"/>
              </a:ext>
            </a:extLst>
          </p:cNvPr>
          <p:cNvSpPr/>
          <p:nvPr/>
        </p:nvSpPr>
        <p:spPr>
          <a:xfrm>
            <a:off x="6600825" y="3343275"/>
            <a:ext cx="942975" cy="487363"/>
          </a:xfrm>
          <a:prstGeom prst="rightArrow">
            <a:avLst/>
          </a:prstGeom>
          <a:solidFill>
            <a:srgbClr val="44B5C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81DFEE-9A38-A9B0-EC71-05F4E90A4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0" y="1705708"/>
            <a:ext cx="4071458" cy="3752972"/>
          </a:xfrm>
          <a:prstGeom prst="rect">
            <a:avLst/>
          </a:prstGeom>
          <a:ln>
            <a:solidFill>
              <a:srgbClr val="44B5C2"/>
            </a:solidFill>
          </a:ln>
        </p:spPr>
      </p:pic>
    </p:spTree>
    <p:extLst>
      <p:ext uri="{BB962C8B-B14F-4D97-AF65-F5344CB8AC3E}">
        <p14:creationId xmlns:p14="http://schemas.microsoft.com/office/powerpoint/2010/main" val="2285537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FF53-D7F0-4C34-AAC8-17E12DD4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D126885D-E208-AAE7-CA45-74DD4F176E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Prioritization of investment</a:t>
            </a:r>
          </a:p>
        </p:txBody>
      </p:sp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9F0E63ED-16DC-AE60-590A-A96BAE34244F}"/>
              </a:ext>
            </a:extLst>
          </p:cNvPr>
          <p:cNvGrpSpPr/>
          <p:nvPr/>
        </p:nvGrpSpPr>
        <p:grpSpPr>
          <a:xfrm>
            <a:off x="387989" y="1795976"/>
            <a:ext cx="6851332" cy="4985974"/>
            <a:chOff x="207880" y="1795976"/>
            <a:chExt cx="6851332" cy="498597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74A9584-5B67-5222-43DC-B35CE4D62180}"/>
                </a:ext>
              </a:extLst>
            </p:cNvPr>
            <p:cNvSpPr/>
            <p:nvPr/>
          </p:nvSpPr>
          <p:spPr>
            <a:xfrm>
              <a:off x="207880" y="1795976"/>
              <a:ext cx="6851332" cy="4985974"/>
            </a:xfrm>
            <a:prstGeom prst="ellipse">
              <a:avLst/>
            </a:prstGeom>
            <a:solidFill>
              <a:srgbClr val="44B5C2"/>
            </a:solidFill>
            <a:ln>
              <a:solidFill>
                <a:srgbClr val="088F9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FA63951C-6935-DC53-CFDF-BACF3B7C58FD}"/>
                </a:ext>
              </a:extLst>
            </p:cNvPr>
            <p:cNvSpPr/>
            <p:nvPr/>
          </p:nvSpPr>
          <p:spPr>
            <a:xfrm>
              <a:off x="1176410" y="2942374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t>SAIDI / SAIFI</a:t>
              </a:r>
            </a:p>
          </p:txBody>
        </p:sp>
        <p:sp>
          <p:nvSpPr>
            <p:cNvPr id="9" name="Rounded Rectangle 6">
              <a:extLst>
                <a:ext uri="{FF2B5EF4-FFF2-40B4-BE49-F238E27FC236}">
                  <a16:creationId xmlns:a16="http://schemas.microsoft.com/office/drawing/2014/main" id="{145FC9BE-A1D3-B688-07C1-2886B805188A}"/>
                </a:ext>
              </a:extLst>
            </p:cNvPr>
            <p:cNvSpPr/>
            <p:nvPr/>
          </p:nvSpPr>
          <p:spPr>
            <a:xfrm>
              <a:off x="3999771" y="2983615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t>Vegetation-related faults</a:t>
              </a:r>
            </a:p>
          </p:txBody>
        </p:sp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3FA7DE7E-E52A-4F72-1C5C-09AABEF6AE01}"/>
                </a:ext>
              </a:extLst>
            </p:cNvPr>
            <p:cNvSpPr/>
            <p:nvPr/>
          </p:nvSpPr>
          <p:spPr>
            <a:xfrm>
              <a:off x="2720635" y="5694074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rPr dirty="0"/>
                <a:t>Maintenance cost</a:t>
              </a:r>
            </a:p>
          </p:txBody>
        </p:sp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id="{1207CB42-0A9E-027C-DE3B-EBFC90151F5B}"/>
                </a:ext>
              </a:extLst>
            </p:cNvPr>
            <p:cNvSpPr/>
            <p:nvPr/>
          </p:nvSpPr>
          <p:spPr>
            <a:xfrm>
              <a:off x="943423" y="4797606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t>Wildfire-related exposure</a:t>
              </a:r>
            </a:p>
          </p:txBody>
        </p:sp>
        <p:sp>
          <p:nvSpPr>
            <p:cNvPr id="17" name="Rounded Rectangle 12">
              <a:extLst>
                <a:ext uri="{FF2B5EF4-FFF2-40B4-BE49-F238E27FC236}">
                  <a16:creationId xmlns:a16="http://schemas.microsoft.com/office/drawing/2014/main" id="{11C77569-9518-D1A0-0E37-260153749850}"/>
                </a:ext>
              </a:extLst>
            </p:cNvPr>
            <p:cNvSpPr/>
            <p:nvPr/>
          </p:nvSpPr>
          <p:spPr>
            <a:xfrm>
              <a:off x="3633546" y="3894484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rPr dirty="0"/>
                <a:t>CAPEX</a:t>
              </a:r>
            </a:p>
          </p:txBody>
        </p:sp>
        <p:sp>
          <p:nvSpPr>
            <p:cNvPr id="19" name="Rounded Rectangle 14">
              <a:extLst>
                <a:ext uri="{FF2B5EF4-FFF2-40B4-BE49-F238E27FC236}">
                  <a16:creationId xmlns:a16="http://schemas.microsoft.com/office/drawing/2014/main" id="{781F34EC-02C7-475E-675D-CA9D89F175D7}"/>
                </a:ext>
              </a:extLst>
            </p:cNvPr>
            <p:cNvSpPr/>
            <p:nvPr/>
          </p:nvSpPr>
          <p:spPr>
            <a:xfrm>
              <a:off x="4125814" y="4766372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t>Intervention time</a:t>
              </a:r>
            </a:p>
          </p:txBody>
        </p:sp>
        <p:sp>
          <p:nvSpPr>
            <p:cNvPr id="21" name="Rounded Rectangle 16">
              <a:extLst>
                <a:ext uri="{FF2B5EF4-FFF2-40B4-BE49-F238E27FC236}">
                  <a16:creationId xmlns:a16="http://schemas.microsoft.com/office/drawing/2014/main" id="{1B2DF190-A27C-E42D-964A-FF7C945E63AF}"/>
                </a:ext>
              </a:extLst>
            </p:cNvPr>
            <p:cNvSpPr/>
            <p:nvPr/>
          </p:nvSpPr>
          <p:spPr>
            <a:xfrm>
              <a:off x="2597093" y="2111727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rPr dirty="0"/>
                <a:t>Customer impact</a:t>
              </a:r>
            </a:p>
          </p:txBody>
        </p:sp>
        <p:sp>
          <p:nvSpPr>
            <p:cNvPr id="29" name="Rounded Rectangle 2">
              <a:extLst>
                <a:ext uri="{FF2B5EF4-FFF2-40B4-BE49-F238E27FC236}">
                  <a16:creationId xmlns:a16="http://schemas.microsoft.com/office/drawing/2014/main" id="{7F6AC4EA-80BC-403B-CBB8-CE62B9D6963B}"/>
                </a:ext>
              </a:extLst>
            </p:cNvPr>
            <p:cNvSpPr/>
            <p:nvPr/>
          </p:nvSpPr>
          <p:spPr>
            <a:xfrm>
              <a:off x="468568" y="3838842"/>
              <a:ext cx="2333594" cy="604785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EFF4F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1B365D"/>
                  </a:solidFill>
                </a:defRPr>
              </a:pPr>
              <a:r>
                <a:rPr dirty="0"/>
                <a:t>Fault rate</a:t>
              </a:r>
            </a:p>
          </p:txBody>
        </p:sp>
      </p:grp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F55885DF-62DC-949A-0D62-8CE56BB39F5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4656" y="997245"/>
            <a:ext cx="5954861" cy="685800"/>
          </a:xfrm>
        </p:spPr>
        <p:txBody>
          <a:bodyPr/>
          <a:lstStyle/>
          <a:p>
            <a:r>
              <a:rPr lang="en-US" dirty="0"/>
              <a:t>Split network to areas according to:</a:t>
            </a:r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F294A7F6-693D-CBBF-C85A-8A197524DDAE}"/>
              </a:ext>
            </a:extLst>
          </p:cNvPr>
          <p:cNvSpPr/>
          <p:nvPr/>
        </p:nvSpPr>
        <p:spPr>
          <a:xfrm>
            <a:off x="8947281" y="2542974"/>
            <a:ext cx="2715491" cy="6858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Bare overhead wire</a:t>
            </a:r>
            <a:endParaRPr lang="el-GR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748C2E82-689B-733A-67F2-321D0C67D40F}"/>
              </a:ext>
            </a:extLst>
          </p:cNvPr>
          <p:cNvSpPr/>
          <p:nvPr/>
        </p:nvSpPr>
        <p:spPr>
          <a:xfrm>
            <a:off x="8947281" y="3686464"/>
            <a:ext cx="2715491" cy="6858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Aerial bundled cables</a:t>
            </a:r>
            <a:endParaRPr lang="el-GR" dirty="0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A68E15D5-F6EB-5780-6A60-CD66FB9D005E}"/>
              </a:ext>
            </a:extLst>
          </p:cNvPr>
          <p:cNvSpPr/>
          <p:nvPr/>
        </p:nvSpPr>
        <p:spPr>
          <a:xfrm>
            <a:off x="8947281" y="4846526"/>
            <a:ext cx="2715491" cy="6858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Underground cables</a:t>
            </a:r>
            <a:endParaRPr lang="el-GR" dirty="0"/>
          </a:p>
        </p:txBody>
      </p: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CE8F74A3-D9D2-55A6-5CC7-5887745974B2}"/>
              </a:ext>
            </a:extLst>
          </p:cNvPr>
          <p:cNvCxnSpPr/>
          <p:nvPr/>
        </p:nvCxnSpPr>
        <p:spPr>
          <a:xfrm flipV="1">
            <a:off x="7600359" y="2885874"/>
            <a:ext cx="1149928" cy="1075767"/>
          </a:xfrm>
          <a:prstGeom prst="straightConnector1">
            <a:avLst/>
          </a:prstGeom>
          <a:ln w="31750">
            <a:solidFill>
              <a:srgbClr val="088F9E"/>
            </a:solidFill>
            <a:tailEnd type="triangle" w="lg" len="lg"/>
          </a:ln>
          <a:effectLst>
            <a:outerShdw dist="50800" dir="5400000" sx="1000" sy="1000" algn="ctr" rotWithShape="0">
              <a:srgbClr val="000000"/>
            </a:outerShdw>
            <a:reflection endPos="0" dist="127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6679C762-01F3-5943-7EAB-E9088ABFB63B}"/>
              </a:ext>
            </a:extLst>
          </p:cNvPr>
          <p:cNvCxnSpPr>
            <a:cxnSpLocks/>
          </p:cNvCxnSpPr>
          <p:nvPr/>
        </p:nvCxnSpPr>
        <p:spPr>
          <a:xfrm>
            <a:off x="7606145" y="4029364"/>
            <a:ext cx="1144142" cy="0"/>
          </a:xfrm>
          <a:prstGeom prst="straightConnector1">
            <a:avLst/>
          </a:prstGeom>
          <a:ln w="31750">
            <a:solidFill>
              <a:srgbClr val="088F9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58BC1D93-DD8A-9706-FC01-355733630EB2}"/>
              </a:ext>
            </a:extLst>
          </p:cNvPr>
          <p:cNvCxnSpPr>
            <a:cxnSpLocks/>
          </p:cNvCxnSpPr>
          <p:nvPr/>
        </p:nvCxnSpPr>
        <p:spPr>
          <a:xfrm>
            <a:off x="7571482" y="4137069"/>
            <a:ext cx="1178805" cy="1052357"/>
          </a:xfrm>
          <a:prstGeom prst="straightConnector1">
            <a:avLst/>
          </a:prstGeom>
          <a:ln w="31750">
            <a:solidFill>
              <a:srgbClr val="088F9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B70B3A3-70AD-C5C8-B2BF-9BC01B215CDF}"/>
              </a:ext>
            </a:extLst>
          </p:cNvPr>
          <p:cNvSpPr txBox="1"/>
          <p:nvPr/>
        </p:nvSpPr>
        <p:spPr>
          <a:xfrm>
            <a:off x="7841293" y="2111727"/>
            <a:ext cx="569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088F9E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el-GR" sz="5400" dirty="0">
              <a:solidFill>
                <a:srgbClr val="088F9E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F90252A-7913-DA6E-5755-C74D49DC5471}"/>
              </a:ext>
            </a:extLst>
          </p:cNvPr>
          <p:cNvSpPr txBox="1">
            <a:spLocks/>
          </p:cNvSpPr>
          <p:nvPr/>
        </p:nvSpPr>
        <p:spPr>
          <a:xfrm>
            <a:off x="8947280" y="1184450"/>
            <a:ext cx="2715492" cy="618171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/>
              <a:t>Investment type:</a:t>
            </a:r>
          </a:p>
        </p:txBody>
      </p:sp>
    </p:spTree>
    <p:extLst>
      <p:ext uri="{BB962C8B-B14F-4D97-AF65-F5344CB8AC3E}">
        <p14:creationId xmlns:p14="http://schemas.microsoft.com/office/powerpoint/2010/main" val="151397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ea typeface="맑은 고딕"/>
                <a:cs typeface="Calibri"/>
              </a:rPr>
              <a:t>Investing for network reliability – the Greek case</a:t>
            </a:r>
            <a:endParaRPr lang="en-US" dirty="0"/>
          </a:p>
        </p:txBody>
      </p:sp>
      <p:sp>
        <p:nvSpPr>
          <p:cNvPr id="2" name="Subtitle 12">
            <a:extLst>
              <a:ext uri="{FF2B5EF4-FFF2-40B4-BE49-F238E27FC236}">
                <a16:creationId xmlns:a16="http://schemas.microsoft.com/office/drawing/2014/main" id="{3AD339A7-B663-296D-0C60-9B069E5B8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</p:spPr>
        <p:txBody>
          <a:bodyPr/>
          <a:lstStyle/>
          <a:p>
            <a:r>
              <a:rPr lang="en-US" dirty="0"/>
              <a:t>Session 2b - Network reliability in a world of increasing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4447</TotalTime>
  <Words>189</Words>
  <Application>Microsoft Office PowerPoint</Application>
  <PresentationFormat>Προσαρμογή</PresentationFormat>
  <Paragraphs>31</Paragraphs>
  <Slides>6</Slides>
  <Notes>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6</vt:i4>
      </vt:variant>
    </vt:vector>
  </HeadingPairs>
  <TitlesOfParts>
    <vt:vector size="13" baseType="lpstr">
      <vt:lpstr>Calibri</vt:lpstr>
      <vt:lpstr>Inter-Regular</vt:lpstr>
      <vt:lpstr>맑은 고딕</vt:lpstr>
      <vt:lpstr>Arial</vt:lpstr>
      <vt:lpstr>Custom Design</vt:lpstr>
      <vt:lpstr>1_Custom Design</vt:lpstr>
      <vt:lpstr>4_Custom Design</vt:lpstr>
      <vt:lpstr>Παρουσίαση του PowerPoint</vt:lpstr>
      <vt:lpstr>European Climate Risk Assessment</vt:lpstr>
      <vt:lpstr>Impact of DSO’s CAPEX Plan on Network Reliability - I</vt:lpstr>
      <vt:lpstr>Impact of DSO’s CAPEX Plan on Network Reliability - II</vt:lpstr>
      <vt:lpstr>Prioritization of investment</vt:lpstr>
      <vt:lpstr>Investing for network reliability – the Greek case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Evangelia Gazi</cp:lastModifiedBy>
  <cp:revision>27</cp:revision>
  <cp:lastPrinted>2026-09-15T15:04:40Z</cp:lastPrinted>
  <dcterms:created xsi:type="dcterms:W3CDTF">2026-05-14T13:05:40Z</dcterms:created>
  <dcterms:modified xsi:type="dcterms:W3CDTF">2026-09-17T07:25:27Z</dcterms:modified>
</cp:coreProperties>
</file>